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2" r:id="rId3"/>
    <p:sldId id="263" r:id="rId4"/>
    <p:sldId id="294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2CD5-D6EE-42C4-B472-701B4DB78F7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CE7F-F326-478D-92F4-B4551AFE2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1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95D38-EF40-41AA-8758-B0FB267C9E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EF83-A868-514D-6D16-6EC6F748F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4901-D4D5-BCDF-89D3-B14D922B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D9090-A8CC-48A2-49BD-59461BBD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E9C7-59A1-C2C7-BFD1-354658D4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94AF-38E5-58B6-470C-785D0367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87A-7291-E41B-5745-2C21FF1F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8DE4D-3A0F-335F-88AC-F4FD3441A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91FEA-1486-648C-BE9C-A5D86F59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8D8BA-9755-FD3C-70CB-E457D2F0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4266-C8F0-07C2-1147-D41FB7A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8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95164-8488-77C4-A703-3C7BD7708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F5765-7D4A-14DA-489A-FE5961AA3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4DB6-B638-9BAD-D19D-E092C54C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232A-BE09-91CF-90EC-879916F8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A6130-44ED-1081-4820-5F9C3FEB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7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B6E5-50D0-DDE0-5EA2-4AA3694A0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Museo 7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7E107CA-7767-B819-90CA-C43A9340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52" y="23813"/>
            <a:ext cx="1545423" cy="15454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692576-B23C-E274-48F5-EB79DF7878D5}"/>
              </a:ext>
            </a:extLst>
          </p:cNvPr>
          <p:cNvSpPr/>
          <p:nvPr userDrawn="1"/>
        </p:nvSpPr>
        <p:spPr>
          <a:xfrm>
            <a:off x="0" y="3509963"/>
            <a:ext cx="12192000" cy="3348037"/>
          </a:xfrm>
          <a:prstGeom prst="rect">
            <a:avLst/>
          </a:prstGeom>
          <a:solidFill>
            <a:srgbClr val="99C381"/>
          </a:solidFill>
          <a:ln>
            <a:solidFill>
              <a:srgbClr val="99C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554CA-BAD8-7A34-245F-A9068D9CDDAF}"/>
              </a:ext>
            </a:extLst>
          </p:cNvPr>
          <p:cNvSpPr txBox="1"/>
          <p:nvPr userDrawn="1"/>
        </p:nvSpPr>
        <p:spPr>
          <a:xfrm>
            <a:off x="4314645" y="3603685"/>
            <a:ext cx="3562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Version 1 | Date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ED5A-A1E7-21E0-6833-CD2816F0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4357-F3D6-8E28-217D-EC3645EA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7F79-8218-680E-B0C8-D75F3FCB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D889-820F-6502-9700-C768D786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29F2A-E041-1A98-1DB8-7F316055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1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F0D3-CD7A-10C9-D4B2-1EA05836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86C80-A1B9-87B1-8F4C-E425FE24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CA2E-6AA5-BC46-275B-CBA3F651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3DA28-658C-CAC7-4086-A58FDD52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84188-29E0-41EF-2ACA-3F717DD1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5E15-3277-8F93-8263-CEA9F78F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C4A3-9B51-8174-903F-3E2668D12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A9C73-9909-8DEF-A46D-D5AF85D7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098E5-8232-C912-6ED1-58079399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EBE30-5661-5554-9A1C-97532F68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8059B-348E-F919-F3C6-ADB0BC8E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89A7-315D-51A0-FC5F-C219D44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CFFFF-1FB9-F006-F347-BDC6BC9C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C7952-BA31-5822-ADE1-540941C35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65C28-46A9-A095-D5C1-B162360BF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57549-B416-A70E-0ADD-3A54838A8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05750-772C-DF99-DCC0-7E9838B4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774A8-7E2B-5B8B-0757-C07C80B6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0437F-C4C7-7C41-CC72-85B70171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3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6B2F-D604-F2AC-B1C2-4D9143E4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A1F02-2B51-734A-40DD-FAD6302F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93E0F-96B4-E514-E325-74D3D39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E24B9-AD4D-5385-BCFB-B722754E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5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1F04D-FDA1-44C7-79B8-1EEE7839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73FA3-029D-44CD-5C7A-6ACB609E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159EB-660A-3637-B24B-3CF51F9D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4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49D3-23D6-8997-3BA4-5AE2CB9D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B10F-1060-3DB2-5E48-252CB3084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60A6A-BF8B-19AB-4B3D-C5CFCD533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4018B-BA82-4ECF-453F-26DB647D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C1C70-A0EC-AF19-3CCA-C1DBA2D5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F17A6-E4A1-8C81-944C-9F32FE76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3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7D3E-A6C2-61A5-CA32-BE629329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CDFC1-F517-F28B-21D5-682CE04EB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75242-F265-DCFA-05F2-3BEABD8F3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04DD-3E96-482B-9884-FE79271D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2FDE7-C38D-AE3A-6258-93F7CC57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8D286-8071-F05F-07C6-F041FA31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6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AFF88-3069-B189-B18A-44A11EF6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31D70-1BE3-82A3-052F-96BDE2AE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6629-99AC-F9AE-D6EA-C3E61B940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2604E-95CC-4267-95A7-B571F21A20E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B92CE-A5A5-35B4-6661-2292C34D0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04777-92CC-FA2E-3C6E-9D7A8A186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16ECB-FC98-4B5D-99BC-18E5A057B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azza/Desktop/TERRY%20JOB/Powerpoint/videoblocks-botanist-woman-checking-genetically-modified-peas-and-beans-plants-in-lab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Gazza/Desktop/TERRY%20JOB/CIEEM%20LOGO%20primary%20rgb%20lg.jpg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blocks-botanist-woman-checking-genetically-modified-peas-and-beans-plants-in-lab.jpg" descr="/Users/Gazza/Desktop/TERRY JOB/Powerpoint/videoblocks-botanist-woman-checking-genetically-modified-peas-and-beans-plants-in-lab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b="24193"/>
          <a:stretch>
            <a:fillRect/>
          </a:stretch>
        </p:blipFill>
        <p:spPr>
          <a:xfrm>
            <a:off x="1" y="1950027"/>
            <a:ext cx="12192000" cy="4907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578" y="480003"/>
            <a:ext cx="9601847" cy="1367901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l"/>
            <a:endParaRPr lang="en-US" sz="4800" dirty="0">
              <a:solidFill>
                <a:srgbClr val="9AC381"/>
              </a:solidFill>
              <a:latin typeface="Museo 500"/>
              <a:cs typeface="Museo 50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578" y="2067731"/>
            <a:ext cx="9601845" cy="1516693"/>
          </a:xfrm>
        </p:spPr>
        <p:txBody>
          <a:bodyPr vert="horz" lIns="0" tIns="0" rIns="0" bIns="0" rtlCol="0">
            <a:noAutofit/>
          </a:bodyPr>
          <a:lstStyle/>
          <a:p>
            <a:pPr algn="l"/>
            <a:endParaRPr lang="en-US" sz="3200" dirty="0">
              <a:solidFill>
                <a:schemeClr val="bg1"/>
              </a:solidFill>
              <a:latin typeface="Museo 500"/>
              <a:cs typeface="Museo 500"/>
            </a:endParaRPr>
          </a:p>
        </p:txBody>
      </p:sp>
      <p:pic>
        <p:nvPicPr>
          <p:cNvPr id="6" name="CIEEM LOGO primary rgb lg.jpg" descr="/Users/Gazza/Desktop/TERRY JOB/CIEEM LOGO primary rgb lg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97" y="447807"/>
            <a:ext cx="1306828" cy="130682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80000" y="4662519"/>
            <a:ext cx="8534400" cy="175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/>
              </a:solidFill>
              <a:latin typeface="Museo 500"/>
              <a:cs typeface="Museo 5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33" y="6271489"/>
            <a:ext cx="4020359" cy="2872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Museo 300"/>
                <a:cs typeface="Museo 300"/>
              </a:rPr>
              <a:t>Date optional</a:t>
            </a:r>
          </a:p>
        </p:txBody>
      </p:sp>
    </p:spTree>
    <p:extLst>
      <p:ext uri="{BB962C8B-B14F-4D97-AF65-F5344CB8AC3E}">
        <p14:creationId xmlns:p14="http://schemas.microsoft.com/office/powerpoint/2010/main" val="110609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7;p27">
            <a:extLst>
              <a:ext uri="{FF2B5EF4-FFF2-40B4-BE49-F238E27FC236}">
                <a16:creationId xmlns:a16="http://schemas.microsoft.com/office/drawing/2014/main" id="{83E69206-70FE-7B15-B0EA-695A5D5ACF03}"/>
              </a:ext>
            </a:extLst>
          </p:cNvPr>
          <p:cNvSpPr/>
          <p:nvPr/>
        </p:nvSpPr>
        <p:spPr>
          <a:xfrm rot="5400000">
            <a:off x="8015103" y="2689705"/>
            <a:ext cx="6857364" cy="1477955"/>
          </a:xfrm>
          <a:prstGeom prst="rect">
            <a:avLst/>
          </a:prstGeom>
          <a:solidFill>
            <a:srgbClr val="99C381"/>
          </a:solidFill>
          <a:ln w="19050" cap="flat" cmpd="sng">
            <a:solidFill>
              <a:srgbClr val="99C3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FE525-C48C-6BED-8BAB-015417C21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789" y="5155590"/>
            <a:ext cx="1852931" cy="18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7;p27">
            <a:extLst>
              <a:ext uri="{FF2B5EF4-FFF2-40B4-BE49-F238E27FC236}">
                <a16:creationId xmlns:a16="http://schemas.microsoft.com/office/drawing/2014/main" id="{83E69206-70FE-7B15-B0EA-695A5D5ACF03}"/>
              </a:ext>
            </a:extLst>
          </p:cNvPr>
          <p:cNvSpPr/>
          <p:nvPr/>
        </p:nvSpPr>
        <p:spPr>
          <a:xfrm rot="5400000">
            <a:off x="8015103" y="2689705"/>
            <a:ext cx="6857364" cy="1477955"/>
          </a:xfrm>
          <a:prstGeom prst="rect">
            <a:avLst/>
          </a:prstGeom>
          <a:solidFill>
            <a:srgbClr val="729FCE"/>
          </a:solidFill>
          <a:ln w="19050" cap="flat" cmpd="sng">
            <a:solidFill>
              <a:srgbClr val="729F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FE525-C48C-6BED-8BAB-015417C2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789" y="5155590"/>
            <a:ext cx="1852931" cy="18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5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7;p27">
            <a:extLst>
              <a:ext uri="{FF2B5EF4-FFF2-40B4-BE49-F238E27FC236}">
                <a16:creationId xmlns:a16="http://schemas.microsoft.com/office/drawing/2014/main" id="{BA8957D2-FB3C-8A6A-571B-8274C914200F}"/>
              </a:ext>
            </a:extLst>
          </p:cNvPr>
          <p:cNvSpPr/>
          <p:nvPr/>
        </p:nvSpPr>
        <p:spPr>
          <a:xfrm rot="5400000">
            <a:off x="-1211750" y="2690340"/>
            <a:ext cx="6857364" cy="1477955"/>
          </a:xfrm>
          <a:prstGeom prst="rect">
            <a:avLst/>
          </a:prstGeom>
          <a:solidFill>
            <a:srgbClr val="99C381"/>
          </a:solidFill>
          <a:ln w="19050" cap="flat" cmpd="sng">
            <a:solidFill>
              <a:srgbClr val="99C3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A54D8-A760-A819-0B94-A7BE522F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83" y="5155590"/>
            <a:ext cx="1852931" cy="1802755"/>
          </a:xfrm>
          <a:prstGeom prst="rect">
            <a:avLst/>
          </a:prstGeom>
        </p:spPr>
      </p:pic>
      <p:sp>
        <p:nvSpPr>
          <p:cNvPr id="7" name="Google Shape;166;p28">
            <a:extLst>
              <a:ext uri="{FF2B5EF4-FFF2-40B4-BE49-F238E27FC236}">
                <a16:creationId xmlns:a16="http://schemas.microsoft.com/office/drawing/2014/main" id="{44A588D0-D295-B8B4-0073-6A171A5E4513}"/>
              </a:ext>
            </a:extLst>
          </p:cNvPr>
          <p:cNvSpPr/>
          <p:nvPr/>
        </p:nvSpPr>
        <p:spPr>
          <a:xfrm>
            <a:off x="3407228" y="422587"/>
            <a:ext cx="8403774" cy="5956442"/>
          </a:xfrm>
          <a:prstGeom prst="rect">
            <a:avLst/>
          </a:prstGeom>
          <a:solidFill>
            <a:srgbClr val="DDE9D3"/>
          </a:solidFill>
          <a:ln>
            <a:solidFill>
              <a:srgbClr val="DDE9D3"/>
            </a:solidFill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Close-up of a tree branch with leaves&#10;&#10;Description automatically generated">
            <a:extLst>
              <a:ext uri="{FF2B5EF4-FFF2-40B4-BE49-F238E27FC236}">
                <a16:creationId xmlns:a16="http://schemas.microsoft.com/office/drawing/2014/main" id="{FFE4045A-C545-D92A-1645-474982331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r="63716"/>
          <a:stretch/>
        </p:blipFill>
        <p:spPr>
          <a:xfrm>
            <a:off x="-2" y="0"/>
            <a:ext cx="147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leaf&#10;&#10;Description automatically generated">
            <a:extLst>
              <a:ext uri="{FF2B5EF4-FFF2-40B4-BE49-F238E27FC236}">
                <a16:creationId xmlns:a16="http://schemas.microsoft.com/office/drawing/2014/main" id="{44EB6953-4732-10C3-8F0B-439E20E8C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55791B-4D1F-2B09-D135-8F62228F8369}"/>
              </a:ext>
            </a:extLst>
          </p:cNvPr>
          <p:cNvSpPr/>
          <p:nvPr/>
        </p:nvSpPr>
        <p:spPr>
          <a:xfrm>
            <a:off x="0" y="3509963"/>
            <a:ext cx="12192000" cy="3348037"/>
          </a:xfrm>
          <a:prstGeom prst="rect">
            <a:avLst/>
          </a:prstGeom>
          <a:solidFill>
            <a:srgbClr val="99C381"/>
          </a:solidFill>
          <a:ln>
            <a:solidFill>
              <a:srgbClr val="99C3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7268FEA-2962-896E-0952-23C06EE3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11" y="-336425"/>
            <a:ext cx="3147333" cy="306600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E7D5152-006F-6C4E-D272-0C49ADCA5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54" y="248558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Museo 300</vt:lpstr>
      <vt:lpstr>Museo 500</vt:lpstr>
      <vt:lpstr>Museo 700</vt:lpstr>
      <vt:lpstr>Office Theme</vt:lpstr>
      <vt:lpstr>PowerPoint Presentation</vt:lpstr>
      <vt:lpstr>PowerPoint Presentation</vt:lpstr>
      <vt:lpstr>PowerPoint Presentation</vt:lpstr>
      <vt:lpstr>PowerPoint Presentation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Parker</dc:creator>
  <cp:lastModifiedBy>Alice Parker</cp:lastModifiedBy>
  <cp:revision>1</cp:revision>
  <dcterms:created xsi:type="dcterms:W3CDTF">2024-12-04T12:14:26Z</dcterms:created>
  <dcterms:modified xsi:type="dcterms:W3CDTF">2025-04-03T10:21:22Z</dcterms:modified>
</cp:coreProperties>
</file>